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6" r:id="rId3"/>
    <p:sldId id="257" r:id="rId4"/>
    <p:sldId id="258" r:id="rId6"/>
    <p:sldId id="259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23" autoAdjust="0"/>
  </p:normalViewPr>
  <p:slideViewPr>
    <p:cSldViewPr>
      <p:cViewPr varScale="1">
        <p:scale>
          <a:sx n="37" d="100"/>
          <a:sy n="37" d="100"/>
        </p:scale>
        <p:origin x="-100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5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4E8CAF-B00F-4E8D-B101-FDAB3369F975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B9C476-81F5-47A5-881A-841BA856E41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B9C476-81F5-47A5-881A-841BA856E415}" type="slidenum">
              <a:rPr lang="ru-RU" smtClean="0"/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C0D00F-A991-48D6-9679-F22DE9523A9E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6607-FA1C-482F-847F-75A9752F6C0A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Relationship Id="rId3" Type="http://schemas.microsoft.com/office/2007/relationships/media" Target="../media/media1.mp3"/><Relationship Id="rId2" Type="http://schemas.openxmlformats.org/officeDocument/2006/relationships/audio" Target="../media/media1.mp3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1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64" y="161131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908721"/>
            <a:ext cx="8206680" cy="1512167"/>
          </a:xfrm>
        </p:spPr>
        <p:txBody>
          <a:bodyPr/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Крахмалёв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Валентин Иван</a:t>
            </a:r>
            <a:r>
              <a:rPr lang="en-US" alt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улы</a:t>
            </a:r>
            <a:endParaRPr lang="en-US" altLang="ru-RU" dirty="0" smtClean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21667" y="375047"/>
            <a:ext cx="37991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/>
              <a:t>"</a:t>
            </a:r>
            <a:r>
              <a:rPr lang="en-US" sz="2400" i="1" dirty="0" err="1"/>
              <a:t>Consumor</a:t>
            </a:r>
            <a:r>
              <a:rPr lang="en-US" sz="2400" i="1" dirty="0"/>
              <a:t> </a:t>
            </a:r>
            <a:r>
              <a:rPr lang="en-US" sz="2400" i="1" dirty="0" err="1"/>
              <a:t>aliis</a:t>
            </a:r>
            <a:r>
              <a:rPr lang="en-US" sz="2400" i="1" dirty="0"/>
              <a:t> </a:t>
            </a:r>
            <a:r>
              <a:rPr lang="en-US" sz="2400" i="1" dirty="0" err="1"/>
              <a:t>inserviendo</a:t>
            </a:r>
            <a:r>
              <a:rPr lang="en-US" sz="2400" i="1" dirty="0"/>
              <a:t>"</a:t>
            </a:r>
            <a:endParaRPr lang="ru-RU" sz="2400" i="1" dirty="0"/>
          </a:p>
        </p:txBody>
      </p:sp>
      <p:pic>
        <p:nvPicPr>
          <p:cNvPr id="4" name="012-Schumann. Traumerei from Kinderszenen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16425" y="3124200"/>
            <a:ext cx="609600" cy="609600"/>
          </a:xfrm>
          <a:prstGeom prst="rect">
            <a:avLst/>
          </a:prstGeom>
        </p:spPr>
      </p:pic>
      <p:pic>
        <p:nvPicPr>
          <p:cNvPr id="10" name="Рисунок 9" descr="IMG-20161203-WA000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83568" y="2420888"/>
            <a:ext cx="7776864" cy="4104456"/>
          </a:xfrm>
          <a:prstGeom prst="rect">
            <a:avLst/>
          </a:prstGeom>
          <a:effectLst>
            <a:softEdge rad="635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60338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/>
          <a:lstStyle/>
          <a:p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Табибның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биографиясе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64135" indent="0" algn="just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Крахмалёв</a:t>
            </a:r>
            <a:r>
              <a:rPr lang="ru-RU" dirty="0" smtClean="0">
                <a:solidFill>
                  <a:srgbClr val="002060"/>
                </a:solidFill>
              </a:rPr>
              <a:t> Иван </a:t>
            </a:r>
            <a:r>
              <a:rPr lang="ru-RU" dirty="0" err="1" smtClean="0">
                <a:solidFill>
                  <a:srgbClr val="002060"/>
                </a:solidFill>
              </a:rPr>
              <a:t>улы</a:t>
            </a:r>
            <a:r>
              <a:rPr lang="ru-RU" dirty="0" smtClean="0">
                <a:solidFill>
                  <a:srgbClr val="002060"/>
                </a:solidFill>
              </a:rPr>
              <a:t> Валентин 1945 </a:t>
            </a:r>
            <a:r>
              <a:rPr lang="ru-RU" dirty="0" err="1" smtClean="0">
                <a:solidFill>
                  <a:srgbClr val="002060"/>
                </a:solidFill>
              </a:rPr>
              <a:t>елда</a:t>
            </a: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ru-RU" dirty="0" err="1">
                <a:solidFill>
                  <a:srgbClr val="002060"/>
                </a:solidFill>
              </a:rPr>
              <a:t>Каза</a:t>
            </a:r>
            <a:r>
              <a:rPr lang="en-US" altLang="ru-RU" dirty="0" err="1">
                <a:solidFill>
                  <a:srgbClr val="002060"/>
                </a:solidFill>
              </a:rPr>
              <a:t>х</a:t>
            </a:r>
            <a:r>
              <a:rPr lang="ru-RU" dirty="0" err="1">
                <a:solidFill>
                  <a:srgbClr val="002060"/>
                </a:solidFill>
              </a:rPr>
              <a:t>стан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Көнбатышы</a:t>
            </a:r>
            <a:r>
              <a:rPr lang="en-US" altLang="ru-RU" dirty="0" err="1" smtClean="0">
                <a:solidFill>
                  <a:srgbClr val="002060"/>
                </a:solidFill>
              </a:rPr>
              <a:t>ның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Актүбә</a:t>
            </a:r>
            <a:r>
              <a:rPr lang="ru-RU" dirty="0">
                <a:solidFill>
                  <a:srgbClr val="002060"/>
                </a:solidFill>
              </a:rPr>
              <a:t> шәһәрендә </a:t>
            </a:r>
            <a:r>
              <a:rPr lang="ru-RU" dirty="0" err="1" smtClean="0">
                <a:solidFill>
                  <a:srgbClr val="002060"/>
                </a:solidFill>
              </a:rPr>
              <a:t>туа</a:t>
            </a:r>
            <a:r>
              <a:rPr lang="ru-RU" dirty="0">
                <a:solidFill>
                  <a:srgbClr val="002060"/>
                </a:solidFill>
              </a:rPr>
              <a:t>. Институтка </a:t>
            </a:r>
            <a:r>
              <a:rPr lang="ru-RU" dirty="0" err="1">
                <a:solidFill>
                  <a:srgbClr val="002060"/>
                </a:solidFill>
              </a:rPr>
              <a:t>укырга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керә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аны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1971</a:t>
            </a:r>
            <a:r>
              <a:rPr lang="en-US" altLang="ru-RU" dirty="0">
                <a:solidFill>
                  <a:srgbClr val="002060"/>
                </a:solidFill>
              </a:rPr>
              <a:t>-</a:t>
            </a:r>
            <a:r>
              <a:rPr lang="ru-RU" dirty="0">
                <a:solidFill>
                  <a:srgbClr val="002060"/>
                </a:solidFill>
              </a:rPr>
              <a:t>1972 </a:t>
            </a:r>
            <a:r>
              <a:rPr lang="ru-RU" dirty="0" err="1">
                <a:solidFill>
                  <a:srgbClr val="002060"/>
                </a:solidFill>
              </a:rPr>
              <a:t>ел</a:t>
            </a:r>
            <a:r>
              <a:rPr lang="en-US" altLang="ru-RU" dirty="0" err="1">
                <a:solidFill>
                  <a:srgbClr val="002060"/>
                </a:solidFill>
              </a:rPr>
              <a:t>лар</a:t>
            </a:r>
            <a:r>
              <a:rPr lang="ru-RU" dirty="0" err="1">
                <a:solidFill>
                  <a:srgbClr val="002060"/>
                </a:solidFill>
              </a:rPr>
              <a:t>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интернатураны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тәмамлый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Уку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вакытында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флейтада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баянда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саксофонда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уйный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шулай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шигърият</a:t>
            </a:r>
            <a:r>
              <a:rPr lang="en-US" altLang="ru-RU" dirty="0" err="1">
                <a:solidFill>
                  <a:srgbClr val="002060"/>
                </a:solidFill>
              </a:rPr>
              <a:t>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ярата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 smtClean="0">
                <a:solidFill>
                  <a:srgbClr val="002060"/>
                </a:solidFill>
              </a:rPr>
              <a:t>Зур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гаиләдә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яши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әби-бабаларын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карый</a:t>
            </a:r>
            <a:r>
              <a:rPr lang="ru-RU" dirty="0" smtClean="0">
                <a:solidFill>
                  <a:srgbClr val="002060"/>
                </a:solidFill>
              </a:rPr>
              <a:t>. </a:t>
            </a:r>
            <a:endParaRPr lang="ru-RU" dirty="0" smtClean="0">
              <a:solidFill>
                <a:srgbClr val="002060"/>
              </a:solidFill>
            </a:endParaRPr>
          </a:p>
          <a:p>
            <a:pPr marL="64135" indent="0" algn="just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Белгеч</a:t>
            </a:r>
            <a:r>
              <a:rPr lang="en-US" altLang="ru-RU" dirty="0" err="1" smtClean="0">
                <a:solidFill>
                  <a:srgbClr val="002060"/>
                </a:solidFill>
              </a:rPr>
              <a:t>лек буенча укуны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smtClean="0">
                <a:solidFill>
                  <a:srgbClr val="002060"/>
                </a:solidFill>
              </a:rPr>
              <a:t>Алма-</a:t>
            </a:r>
            <a:r>
              <a:rPr lang="ru-RU" dirty="0" err="1" smtClean="0">
                <a:solidFill>
                  <a:srgbClr val="002060"/>
                </a:solidFill>
              </a:rPr>
              <a:t>Атада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үт</a:t>
            </a:r>
            <a:r>
              <a:rPr lang="en-US" altLang="ru-RU" dirty="0" err="1" smtClean="0">
                <a:solidFill>
                  <a:srgbClr val="002060"/>
                </a:solidFill>
              </a:rPr>
              <a:t>ә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Һөнәренә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мәхәббәтне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</a:t>
            </a:r>
            <a:r>
              <a:rPr lang="en-US" altLang="ru-RU" dirty="0" err="1">
                <a:solidFill>
                  <a:srgbClr val="002060"/>
                </a:solidFill>
              </a:rPr>
              <a:t>ңа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укытучылары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кер</a:t>
            </a:r>
            <a:r>
              <a:rPr lang="en-US" altLang="ru-RU" dirty="0" err="1">
                <a:solidFill>
                  <a:srgbClr val="002060"/>
                </a:solidFill>
              </a:rPr>
              <a:t>тә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аларны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югары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белемле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кешеләр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дип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en-US" dirty="0" smtClean="0">
                <a:solidFill>
                  <a:srgbClr val="002060"/>
                </a:solidFill>
              </a:rPr>
              <a:t>сөйл</a:t>
            </a:r>
            <a:r>
              <a:rPr lang="en-US" altLang="en-US" dirty="0" smtClean="0">
                <a:solidFill>
                  <a:srgbClr val="002060"/>
                </a:solidFill>
              </a:rPr>
              <a:t>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Актюбинск.</a:t>
            </a:r>
            <a:endParaRPr lang="ru-RU" dirty="0"/>
          </a:p>
        </p:txBody>
      </p:sp>
      <p:pic>
        <p:nvPicPr>
          <p:cNvPr id="4" name="Содержимое 3" descr="nikolskii-aktubinsk.jp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-6509" y="-28823"/>
            <a:ext cx="9187022" cy="688682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Аның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һөнәре</a:t>
            </a:r>
            <a:endParaRPr 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3935" y="1628800"/>
            <a:ext cx="8229600" cy="4525963"/>
          </a:xfrm>
        </p:spPr>
        <p:txBody>
          <a:bodyPr>
            <a:normAutofit fontScale="82500"/>
          </a:bodyPr>
          <a:lstStyle/>
          <a:p>
            <a:pPr marL="64135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Иван </a:t>
            </a:r>
            <a:r>
              <a:rPr lang="ru-RU" dirty="0" err="1" smtClean="0">
                <a:solidFill>
                  <a:srgbClr val="002060"/>
                </a:solidFill>
              </a:rPr>
              <a:t>улы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Валентин 1972 </a:t>
            </a:r>
            <a:r>
              <a:rPr lang="ru-RU" dirty="0" err="1" smtClean="0">
                <a:solidFill>
                  <a:srgbClr val="002060"/>
                </a:solidFill>
              </a:rPr>
              <a:t>елда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Актүбә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шәһәрендә </a:t>
            </a:r>
            <a:r>
              <a:rPr lang="ru-RU" dirty="0" err="1">
                <a:solidFill>
                  <a:srgbClr val="002060"/>
                </a:solidFill>
              </a:rPr>
              <a:t>өлкә</a:t>
            </a:r>
            <a:r>
              <a:rPr lang="ru-RU" dirty="0">
                <a:solidFill>
                  <a:srgbClr val="002060"/>
                </a:solidFill>
              </a:rPr>
              <a:t> клиник</a:t>
            </a:r>
            <a:r>
              <a:rPr lang="" altLang="ru-RU" dirty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хастаханәсен</a:t>
            </a:r>
            <a:r>
              <a:rPr lang="" altLang="ru-RU" dirty="0" err="1" smtClean="0">
                <a:solidFill>
                  <a:srgbClr val="002060"/>
                </a:solidFill>
              </a:rPr>
              <a:t>ең</a:t>
            </a:r>
            <a:r>
              <a:rPr lang="ru-RU" dirty="0">
                <a:solidFill>
                  <a:srgbClr val="002060"/>
                </a:solidFill>
              </a:rPr>
              <a:t> реанимация </a:t>
            </a:r>
            <a:r>
              <a:rPr lang="ru-RU" dirty="0" err="1">
                <a:solidFill>
                  <a:srgbClr val="002060"/>
                </a:solidFill>
              </a:rPr>
              <a:t>бүлегендә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эшли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башлый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Шулай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студентларны</a:t>
            </a:r>
            <a:r>
              <a:rPr lang="ru-RU" dirty="0">
                <a:solidFill>
                  <a:srgbClr val="002060"/>
                </a:solidFill>
              </a:rPr>
              <a:t> кабул </a:t>
            </a:r>
            <a:r>
              <a:rPr lang="ru-RU" dirty="0" err="1" smtClean="0">
                <a:solidFill>
                  <a:srgbClr val="002060"/>
                </a:solidFill>
              </a:rPr>
              <a:t>ит</a:t>
            </a:r>
            <a:r>
              <a:rPr lang="" altLang="ru-RU" dirty="0" err="1" smtClean="0">
                <a:solidFill>
                  <a:srgbClr val="002060"/>
                </a:solidFill>
              </a:rPr>
              <a:t>ә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белем</a:t>
            </a:r>
            <a:r>
              <a:rPr lang="" altLang="ru-RU" dirty="0" err="1">
                <a:solidFill>
                  <a:srgbClr val="002060"/>
                </a:solidFill>
              </a:rPr>
              <a:t>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белән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уртаклаш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бик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аралашучан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һәм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ачык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кеше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</a:t>
            </a:r>
            <a:r>
              <a:rPr lang="" altLang="ru-RU" dirty="0" err="1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. 1973 </a:t>
            </a:r>
            <a:r>
              <a:rPr lang="ru-RU" dirty="0" err="1">
                <a:solidFill>
                  <a:srgbClr val="002060"/>
                </a:solidFill>
              </a:rPr>
              <a:t>елда</a:t>
            </a:r>
            <a:r>
              <a:rPr lang="ru-RU" dirty="0">
                <a:solidFill>
                  <a:srgbClr val="002060"/>
                </a:solidFill>
              </a:rPr>
              <a:t> Валентин Иванович </a:t>
            </a:r>
            <a:r>
              <a:rPr lang="ru-RU" dirty="0" err="1" smtClean="0">
                <a:solidFill>
                  <a:srgbClr val="002060"/>
                </a:solidFill>
              </a:rPr>
              <a:t>өйләнә</a:t>
            </a:r>
            <a:r>
              <a:rPr lang="ru-RU" dirty="0">
                <a:solidFill>
                  <a:srgbClr val="002060"/>
                </a:solidFill>
              </a:rPr>
              <a:t>. </a:t>
            </a:r>
            <a:r>
              <a:rPr lang="ru-RU" dirty="0" err="1">
                <a:solidFill>
                  <a:srgbClr val="002060"/>
                </a:solidFill>
              </a:rPr>
              <a:t>Аның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хатыны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әйтә</a:t>
            </a:r>
            <a:r>
              <a:rPr lang="ru-RU" dirty="0">
                <a:solidFill>
                  <a:srgbClr val="002060"/>
                </a:solidFill>
              </a:rPr>
              <a:t>: </a:t>
            </a:r>
            <a:r>
              <a:rPr lang="ru-RU" dirty="0" err="1">
                <a:solidFill>
                  <a:srgbClr val="002060"/>
                </a:solidFill>
              </a:rPr>
              <a:t>Көнкүрештә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ул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кыюсыз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булса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да, </a:t>
            </a:r>
            <a:r>
              <a:rPr lang="ru-RU" dirty="0" err="1">
                <a:solidFill>
                  <a:srgbClr val="002060"/>
                </a:solidFill>
              </a:rPr>
              <a:t>эш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турында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ул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һәрвакыт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әйтә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иде</a:t>
            </a:r>
            <a:r>
              <a:rPr lang="ru-RU" dirty="0">
                <a:solidFill>
                  <a:srgbClr val="002060"/>
                </a:solidFill>
              </a:rPr>
              <a:t>: </a:t>
            </a:r>
            <a:r>
              <a:rPr lang="" altLang="ru-RU" dirty="0">
                <a:solidFill>
                  <a:srgbClr val="002060"/>
                </a:solidFill>
              </a:rPr>
              <a:t>“</a:t>
            </a:r>
            <a:r>
              <a:rPr lang="ru-RU" dirty="0">
                <a:solidFill>
                  <a:srgbClr val="002060"/>
                </a:solidFill>
              </a:rPr>
              <a:t>Мин</a:t>
            </a:r>
            <a:r>
              <a:rPr lang="ru-RU" dirty="0" smtClean="0">
                <a:solidFill>
                  <a:srgbClr val="002060"/>
                </a:solidFill>
              </a:rPr>
              <a:t> 2 секунд </a:t>
            </a:r>
            <a:r>
              <a:rPr lang="ru-RU" dirty="0" err="1" smtClean="0">
                <a:solidFill>
                  <a:srgbClr val="002060"/>
                </a:solidFill>
              </a:rPr>
              <a:t>эчендә</a:t>
            </a:r>
            <a:r>
              <a:rPr lang="" altLang="ru-RU" dirty="0" err="1" smtClean="0">
                <a:solidFill>
                  <a:srgbClr val="002060"/>
                </a:solidFill>
              </a:rPr>
              <a:t> карар кабул итәргә тиеш</a:t>
            </a:r>
            <a:r>
              <a:rPr lang="ru-RU" dirty="0">
                <a:solidFill>
                  <a:srgbClr val="002060"/>
                </a:solidFill>
              </a:rPr>
              <a:t>, шок </a:t>
            </a:r>
            <a:r>
              <a:rPr lang="ru-RU" dirty="0" err="1">
                <a:solidFill>
                  <a:srgbClr val="002060"/>
                </a:solidFill>
              </a:rPr>
              <a:t>дәрәҗәсен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билгеләргә</a:t>
            </a:r>
            <a:r>
              <a:rPr lang="ru-RU" dirty="0" smtClean="0">
                <a:solidFill>
                  <a:srgbClr val="002060"/>
                </a:solidFill>
              </a:rPr>
              <a:t>,</a:t>
            </a:r>
            <a:r>
              <a:rPr lang="ru-RU" dirty="0" smtClean="0">
                <a:solidFill>
                  <a:srgbClr val="5B5B5B"/>
                </a:solidFill>
                <a:latin typeface="RobotoThin"/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кирәкле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>
                <a:solidFill>
                  <a:srgbClr val="002060"/>
                </a:solidFill>
              </a:rPr>
              <a:t>белгечләрне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чакырырга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әгәр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трахеостомия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булса</a:t>
            </a:r>
            <a:r>
              <a:rPr lang="ru-RU" dirty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йөрәккә</a:t>
            </a:r>
            <a:r>
              <a:rPr lang="ru-RU" dirty="0" smtClean="0">
                <a:solidFill>
                  <a:srgbClr val="002060"/>
                </a:solidFill>
              </a:rPr>
              <a:t> туры </a:t>
            </a:r>
            <a:r>
              <a:rPr lang="ru-RU" dirty="0" err="1">
                <a:solidFill>
                  <a:srgbClr val="002060"/>
                </a:solidFill>
              </a:rPr>
              <a:t>булмаган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массаж</a:t>
            </a:r>
            <a:r>
              <a:rPr lang="" altLang="ru-RU" dirty="0" err="1" smtClean="0">
                <a:solidFill>
                  <a:srgbClr val="002060"/>
                </a:solidFill>
              </a:rPr>
              <a:t>н</a:t>
            </a:r>
            <a:r>
              <a:rPr lang="ru-RU" dirty="0" err="1" smtClean="0">
                <a:solidFill>
                  <a:srgbClr val="002060"/>
                </a:solidFill>
              </a:rPr>
              <a:t>ы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ясарга</a:t>
            </a:r>
            <a:r>
              <a:rPr lang="" altLang="ru-RU" dirty="0" err="1" smtClean="0">
                <a:solidFill>
                  <a:srgbClr val="002060"/>
                </a:solidFill>
              </a:rPr>
              <a:t>.”</a:t>
            </a:r>
            <a:endParaRPr lang="" altLang="ru-RU" dirty="0" err="1" smtClean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3" y="116632"/>
            <a:ext cx="9120187" cy="653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" alt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Атказанган табиб</a:t>
            </a:r>
            <a:endParaRPr lang="" alt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64135" indent="0" algn="just">
              <a:buNone/>
            </a:pPr>
            <a:r>
              <a:rPr lang="" altLang="ru-RU" sz="2400" dirty="0">
                <a:solidFill>
                  <a:srgbClr val="002060"/>
                </a:solidFill>
              </a:rPr>
              <a:t>1995 нче елдан Түбән Каманың меди</a:t>
            </a:r>
            <a:r>
              <a:rPr lang="ru-RU" altLang="" sz="2400" dirty="0">
                <a:solidFill>
                  <a:srgbClr val="002060"/>
                </a:solidFill>
              </a:rPr>
              <a:t>ц</a:t>
            </a:r>
            <a:r>
              <a:rPr lang="" altLang="ru-RU" sz="2400" dirty="0">
                <a:solidFill>
                  <a:srgbClr val="002060"/>
                </a:solidFill>
              </a:rPr>
              <a:t>ина санитар өлешен</a:t>
            </a:r>
            <a:r>
              <a:rPr lang="ru-RU" altLang="" sz="2400" dirty="0">
                <a:solidFill>
                  <a:srgbClr val="002060"/>
                </a:solidFill>
              </a:rPr>
              <a:t>д</a:t>
            </a:r>
            <a:r>
              <a:rPr lang="" altLang="ru-RU" sz="2400" dirty="0">
                <a:solidFill>
                  <a:srgbClr val="002060"/>
                </a:solidFill>
              </a:rPr>
              <a:t>ә анестезиология һәм реанима</a:t>
            </a:r>
            <a:r>
              <a:rPr lang="ru-RU" altLang="" sz="2400" dirty="0">
                <a:solidFill>
                  <a:srgbClr val="002060"/>
                </a:solidFill>
              </a:rPr>
              <a:t>ц</a:t>
            </a:r>
            <a:r>
              <a:rPr lang="" altLang="ru-RU" sz="2400" dirty="0">
                <a:solidFill>
                  <a:srgbClr val="002060"/>
                </a:solidFill>
              </a:rPr>
              <a:t>ия бүлеге белән җитәкчелек итә. </a:t>
            </a:r>
            <a:r>
              <a:rPr lang="ru-RU" sz="2400" dirty="0" err="1" smtClean="0">
                <a:solidFill>
                  <a:srgbClr val="002060"/>
                </a:solidFill>
              </a:rPr>
              <a:t>Крахмалёв</a:t>
            </a:r>
            <a:r>
              <a:rPr lang="" altLang="ru-RU" sz="2400" dirty="0" err="1" smtClean="0">
                <a:solidFill>
                  <a:srgbClr val="002060"/>
                </a:solidFill>
              </a:rPr>
              <a:t> 2009 нчы елга кадәр Түбән Камада 14 ел дәверендә эшләп Татарстан Республикасының Атказанган табибы исемен ала. 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" altLang="ru-RU" sz="2400" dirty="0" smtClean="0">
                <a:solidFill>
                  <a:srgbClr val="002060"/>
                </a:solidFill>
              </a:rPr>
              <a:t>Аларның бүлеге бик дус һәм тату була.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" altLang="ru-RU" sz="2400" dirty="0" smtClean="0">
                <a:solidFill>
                  <a:srgbClr val="002060"/>
                </a:solidFill>
              </a:rPr>
              <a:t>Иван улы </a:t>
            </a:r>
            <a:r>
              <a:rPr lang="ru-RU" sz="2400" dirty="0" smtClean="0">
                <a:solidFill>
                  <a:srgbClr val="002060"/>
                </a:solidFill>
              </a:rPr>
              <a:t>Валентин </a:t>
            </a:r>
            <a:r>
              <a:rPr lang="" altLang="ru-RU" sz="2400" dirty="0" smtClean="0">
                <a:solidFill>
                  <a:srgbClr val="002060"/>
                </a:solidFill>
              </a:rPr>
              <a:t>хезмәттәшләренә карта бик таләпчән була һәм әйтә: “Авыруларга туганнарыгызны караган кебек тәрбияләгез!”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55" t="25593" r="8073"/>
          <a:stretch>
            <a:fillRect/>
          </a:stretch>
        </p:blipFill>
        <p:spPr bwMode="auto">
          <a:xfrm>
            <a:off x="539552" y="4242404"/>
            <a:ext cx="6622472" cy="22109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rm-content.s3.amazonaws.com/5555d5c78c7ada030f4fc94c/109251/upload-4f190030-1688-11e5-9d29-3137407c0e92.png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0" y="116632"/>
            <a:ext cx="9117470" cy="65314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" altLang="ru-RU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Соңгы көннәре</a:t>
            </a:r>
            <a:endParaRPr lang="" altLang="ru-RU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600200"/>
            <a:ext cx="4330824" cy="4525963"/>
          </a:xfrm>
        </p:spPr>
        <p:txBody>
          <a:bodyPr>
            <a:normAutofit fontScale="92500"/>
          </a:bodyPr>
          <a:lstStyle/>
          <a:p>
            <a:pPr marL="64135" indent="0" algn="ctr">
              <a:buNone/>
            </a:pPr>
            <a:r>
              <a:rPr lang="" altLang="ru-RU" dirty="0" smtClean="0">
                <a:solidFill>
                  <a:srgbClr val="002060"/>
                </a:solidFill>
              </a:rPr>
              <a:t>Иван улы Валентин 2009 нчы елда авырый башлый. Хезмәттәшләре аны якын күреп, хәлен белеп, ярдәм итеп торалар.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" altLang="ru-RU" dirty="0" smtClean="0">
                <a:solidFill>
                  <a:srgbClr val="002060"/>
                </a:solidFill>
              </a:rPr>
              <a:t>Бүгенге көнгә кадәр аның турында олы җанлы һәм белемле табиб дип искә алалар.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52"/>
          <a:stretch>
            <a:fillRect/>
          </a:stretch>
        </p:blipFill>
        <p:spPr bwMode="auto">
          <a:xfrm flipH="1">
            <a:off x="251520" y="1772816"/>
            <a:ext cx="4205083" cy="408747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1600</Words>
  <Application>WPS Presentation</Application>
  <PresentationFormat>Экран (4:3)</PresentationFormat>
  <Paragraphs>23</Paragraphs>
  <Slides>6</Slides>
  <Notes>1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5" baseType="lpstr">
      <vt:lpstr>Arial</vt:lpstr>
      <vt:lpstr>SimSun</vt:lpstr>
      <vt:lpstr>Wingdings</vt:lpstr>
      <vt:lpstr>RobotoThin</vt:lpstr>
      <vt:lpstr>Segoe Print</vt:lpstr>
      <vt:lpstr>Calibri</vt:lpstr>
      <vt:lpstr>Microsoft YaHei</vt:lpstr>
      <vt:lpstr>Arial Unicode MS</vt:lpstr>
      <vt:lpstr>Тема Office</vt:lpstr>
      <vt:lpstr>Крахмалёв Валентин Иван улы</vt:lpstr>
      <vt:lpstr>Табибның биографиясе</vt:lpstr>
      <vt:lpstr>Актюбинск.</vt:lpstr>
      <vt:lpstr>Аның һөнәре</vt:lpstr>
      <vt:lpstr>Заслуженный врач</vt:lpstr>
      <vt:lpstr>Последние дни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Крахмалев Валентин Иванович</dc:title>
  <dc:creator>Алия</dc:creator>
  <cp:lastModifiedBy>User</cp:lastModifiedBy>
  <cp:revision>37</cp:revision>
  <dcterms:created xsi:type="dcterms:W3CDTF">2016-12-03T03:35:00Z</dcterms:created>
  <dcterms:modified xsi:type="dcterms:W3CDTF">2022-04-18T10:02:34Z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776DDAF1452B4D088981CC1C31F7D895</vt:lpwstr>
  </property>
  <property fmtid="{D5CDD505-2E9C-101B-9397-08002B2CF9AE}" pid="3" name="KSOProductBuildVer">
    <vt:lpwstr>1049-11.2.0.11029</vt:lpwstr>
  </property>
</Properties>
</file>